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  <p:sldMasterId id="2147483684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Roboto Slab"/>
      <p:regular r:id="rId8"/>
      <p:bold r:id="rId9"/>
    </p:embeddedFont>
    <p:embeddedFont>
      <p:font typeface="Squada One"/>
      <p:regular r:id="rId10"/>
    </p:embeddedFont>
    <p:embeddedFont>
      <p:font typeface="Roboto Slab Regular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obotoSlab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RobotoSlab-regular.fntdata"/><Relationship Id="rId11" Type="http://schemas.openxmlformats.org/officeDocument/2006/relationships/font" Target="fonts/RobotoSlabRegular-regular.fntdata"/><Relationship Id="rId10" Type="http://schemas.openxmlformats.org/officeDocument/2006/relationships/font" Target="fonts/SquadaOne-regular.fntdata"/><Relationship Id="rId12" Type="http://schemas.openxmlformats.org/officeDocument/2006/relationships/font" Target="fonts/RobotoSlabRegular-bold.fntdata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b00fb29d7f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b00fb29d7f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TLE OPENING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4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1259088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 rot="10800000">
            <a:off x="1239301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type="ctrTitle"/>
          </p:nvPr>
        </p:nvSpPr>
        <p:spPr>
          <a:xfrm flipH="1">
            <a:off x="2048150" y="1536723"/>
            <a:ext cx="6095400" cy="14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63" name="Google Shape;63;p14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4"/>
          <p:cNvGrpSpPr/>
          <p:nvPr/>
        </p:nvGrpSpPr>
        <p:grpSpPr>
          <a:xfrm>
            <a:off x="3997828" y="2247423"/>
            <a:ext cx="5146850" cy="899100"/>
            <a:chOff x="3297875" y="1761075"/>
            <a:chExt cx="5846700" cy="899100"/>
          </a:xfrm>
        </p:grpSpPr>
        <p:cxnSp>
          <p:nvCxnSpPr>
            <p:cNvPr id="66" name="Google Shape;66;p14"/>
            <p:cNvCxnSpPr/>
            <p:nvPr/>
          </p:nvCxnSpPr>
          <p:spPr>
            <a:xfrm rot="10800000">
              <a:off x="3297875" y="2660175"/>
              <a:ext cx="58467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" name="Google Shape;67;p14"/>
            <p:cNvCxnSpPr/>
            <p:nvPr/>
          </p:nvCxnSpPr>
          <p:spPr>
            <a:xfrm rot="10800000">
              <a:off x="3307091" y="1761075"/>
              <a:ext cx="0" cy="8991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LAST TITTLE 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 flipH="1" rot="10800000">
            <a:off x="525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 flipH="1" rot="-5400000">
            <a:off x="5044662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 flipH="1" rot="5400000">
            <a:off x="-10305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 flipH="1">
            <a:off x="1259661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 flipH="1" rot="10800000">
            <a:off x="1279448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80" name="Google Shape;80;p15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824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496" y="1680109"/>
            <a:ext cx="9144055" cy="346546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3F2551"/>
              </a:gs>
              <a:gs pos="14000">
                <a:srgbClr val="242637"/>
              </a:gs>
              <a:gs pos="100000">
                <a:srgbClr val="9C1B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6"/>
          <p:cNvSpPr/>
          <p:nvPr/>
        </p:nvSpPr>
        <p:spPr>
          <a:xfrm flipH="1" rot="10800000">
            <a:off x="5139834" y="-5"/>
            <a:ext cx="4004169" cy="1517428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525" y="2564637"/>
            <a:ext cx="9143504" cy="2580869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92" name="Google Shape;92;p17"/>
          <p:cNvSpPr txBox="1"/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17"/>
          <p:cNvSpPr txBox="1"/>
          <p:nvPr>
            <p:ph idx="1" type="subTitle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LE &amp; SUBTITLE ">
  <p:cSld name="CUSTOM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8" name="Google Shape;98;p18"/>
          <p:cNvSpPr txBox="1"/>
          <p:nvPr>
            <p:ph idx="1" type="subTitle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9" name="Google Shape;99;p18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525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05" name="Google Shape;105;p19"/>
          <p:cNvSpPr txBox="1"/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6" name="Google Shape;106;p19"/>
          <p:cNvSpPr txBox="1"/>
          <p:nvPr>
            <p:ph idx="1" type="subTitle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7" name="Google Shape;107;p19"/>
          <p:cNvSpPr txBox="1"/>
          <p:nvPr>
            <p:ph idx="2" type="ctrTitle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8" name="Google Shape;108;p19"/>
          <p:cNvSpPr txBox="1"/>
          <p:nvPr>
            <p:ph idx="3" type="subTitle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9" name="Google Shape;109;p19"/>
          <p:cNvSpPr txBox="1"/>
          <p:nvPr>
            <p:ph idx="4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16" name="Google Shape;116;p20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17" name="Google Shape;117;p20"/>
          <p:cNvSpPr txBox="1"/>
          <p:nvPr>
            <p:ph idx="2"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0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9" name="Google Shape;119;p20"/>
          <p:cNvSpPr txBox="1"/>
          <p:nvPr>
            <p:ph idx="3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0" name="Google Shape;120;p20"/>
          <p:cNvSpPr txBox="1"/>
          <p:nvPr>
            <p:ph idx="4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1" name="Google Shape;121;p20"/>
          <p:cNvSpPr txBox="1"/>
          <p:nvPr>
            <p:ph idx="5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2" name="Google Shape;122;p20"/>
          <p:cNvSpPr txBox="1"/>
          <p:nvPr>
            <p:ph idx="6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1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 txBox="1"/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7" name="Google Shape;127;p21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1"/>
          <p:cNvSpPr txBox="1"/>
          <p:nvPr>
            <p:ph idx="2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9" name="Google Shape;129;p21"/>
          <p:cNvSpPr txBox="1"/>
          <p:nvPr>
            <p:ph idx="3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0" name="Google Shape;130;p21"/>
          <p:cNvSpPr txBox="1"/>
          <p:nvPr>
            <p:ph idx="4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1" name="Google Shape;131;p21"/>
          <p:cNvSpPr txBox="1"/>
          <p:nvPr>
            <p:ph idx="5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2" name="Google Shape;132;p21"/>
          <p:cNvSpPr txBox="1"/>
          <p:nvPr>
            <p:ph idx="6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DULE">
  <p:cSld name="CUSTOM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2"/>
          <p:cNvSpPr txBox="1"/>
          <p:nvPr>
            <p:ph idx="1" type="subTitle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2" type="subTitle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3" type="subTitle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140" name="Google Shape;140;p22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2"/>
          <p:cNvSpPr txBox="1"/>
          <p:nvPr>
            <p:ph idx="4" type="subTitle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2" name="Google Shape;142;p22"/>
          <p:cNvSpPr txBox="1"/>
          <p:nvPr>
            <p:ph idx="5" type="subTitle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3" name="Google Shape;143;p22"/>
          <p:cNvSpPr txBox="1"/>
          <p:nvPr>
            <p:ph idx="6" type="subTitle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4" name="Google Shape;144;p22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" name="Google Shape;145;p22"/>
          <p:cNvSpPr txBox="1"/>
          <p:nvPr>
            <p:ph idx="7" type="subTitle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6" name="Google Shape;146;p22"/>
          <p:cNvSpPr txBox="1"/>
          <p:nvPr>
            <p:ph idx="8" type="subTitle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7" name="Google Shape;147;p22"/>
          <p:cNvSpPr txBox="1"/>
          <p:nvPr>
            <p:ph hasCustomPrompt="1"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8" name="Google Shape;148;p22"/>
          <p:cNvSpPr txBox="1"/>
          <p:nvPr>
            <p:ph hasCustomPrompt="1"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9" name="Google Shape;149;p22"/>
          <p:cNvSpPr txBox="1"/>
          <p:nvPr>
            <p:ph hasCustomPrompt="1"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50" name="Google Shape;150;p22"/>
          <p:cNvSpPr txBox="1"/>
          <p:nvPr>
            <p:ph hasCustomPrompt="1"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1">
  <p:cSld name="CAPTION_ONL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3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3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5" name="Google Shape;155;p23"/>
          <p:cNvSpPr txBox="1"/>
          <p:nvPr>
            <p:ph idx="1" type="subTitle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56" name="Google Shape;156;p23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157" name="Google Shape;157;p23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" name="Google Shape;158;p23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9" name="Google Shape;159;p23"/>
          <p:cNvSpPr txBox="1"/>
          <p:nvPr>
            <p:ph hasCustomPrompt="1" idx="2" type="title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2">
  <p:cSld name="CUSTOM_9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/>
          <p:nvPr/>
        </p:nvSpPr>
        <p:spPr>
          <a:xfrm rot="10800000">
            <a:off x="-15" y="-17727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 txBox="1"/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4" name="Google Shape;164;p24"/>
          <p:cNvSpPr txBox="1"/>
          <p:nvPr>
            <p:ph idx="1" type="subTitle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65" name="Google Shape;165;p24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166" name="Google Shape;166;p24"/>
            <p:cNvCxnSpPr>
              <a:stCxn id="164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" name="Google Shape;167;p24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8" name="Google Shape;168;p24"/>
          <p:cNvSpPr txBox="1"/>
          <p:nvPr>
            <p:ph hasCustomPrompt="1" idx="2" type="title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3">
  <p:cSld name="CAPTION_ONLY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1" name="Google Shape;171;p25"/>
          <p:cNvSpPr txBox="1"/>
          <p:nvPr>
            <p:ph idx="1" type="subTitle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2" name="Google Shape;172;p25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5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5"/>
          <p:cNvSpPr txBox="1"/>
          <p:nvPr>
            <p:ph idx="2" type="ctrTitle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5" name="Google Shape;175;p25"/>
          <p:cNvSpPr txBox="1"/>
          <p:nvPr>
            <p:ph idx="3" type="subTitle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76" name="Google Shape;176;p25"/>
          <p:cNvCxnSpPr/>
          <p:nvPr/>
        </p:nvCxnSpPr>
        <p:spPr>
          <a:xfrm flipH="1" rot="-5400000">
            <a:off x="1928725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25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4">
  <p:cSld name="CAPTION_ONLY_1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0" name="Google Shape;180;p26"/>
          <p:cNvSpPr txBox="1"/>
          <p:nvPr>
            <p:ph idx="1" type="subTitle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1" name="Google Shape;181;p26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/>
          <p:nvPr/>
        </p:nvSpPr>
        <p:spPr>
          <a:xfrm flipH="1">
            <a:off x="-646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 txBox="1"/>
          <p:nvPr>
            <p:ph idx="2" type="ctrTitle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4" name="Google Shape;184;p26"/>
          <p:cNvSpPr txBox="1"/>
          <p:nvPr>
            <p:ph idx="3" type="subTitle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85" name="Google Shape;185;p26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6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+ SUBTITLE">
  <p:cSld name="CUSTOM_2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7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7"/>
          <p:cNvSpPr txBox="1"/>
          <p:nvPr>
            <p:ph type="ctrTitle"/>
          </p:nvPr>
        </p:nvSpPr>
        <p:spPr>
          <a:xfrm>
            <a:off x="283250" y="1928513"/>
            <a:ext cx="85992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1901900" y="2920100"/>
            <a:ext cx="5361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CUSTOM_3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8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8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8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CUSTOM_6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ctrTitle"/>
          </p:nvPr>
        </p:nvSpPr>
        <p:spPr>
          <a:xfrm flipH="1">
            <a:off x="361026" y="284063"/>
            <a:ext cx="7666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" name="Google Shape;200;p29"/>
          <p:cNvSpPr/>
          <p:nvPr/>
        </p:nvSpPr>
        <p:spPr>
          <a:xfrm rot="10800000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9"/>
          <p:cNvSpPr/>
          <p:nvPr/>
        </p:nvSpPr>
        <p:spPr>
          <a:xfrm flipH="1">
            <a:off x="5371242" y="0"/>
            <a:ext cx="3773283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9"/>
          <p:cNvSpPr/>
          <p:nvPr/>
        </p:nvSpPr>
        <p:spPr>
          <a:xfrm flipH="1" rot="5400000">
            <a:off x="-1663144" y="1663231"/>
            <a:ext cx="5141811" cy="1815477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9"/>
          <p:cNvSpPr txBox="1"/>
          <p:nvPr>
            <p:ph idx="2" type="ctrTitle"/>
          </p:nvPr>
        </p:nvSpPr>
        <p:spPr>
          <a:xfrm flipH="1">
            <a:off x="1009254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CUSTOM_4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/>
          <p:nvPr/>
        </p:nvSpPr>
        <p:spPr>
          <a:xfrm flipH="1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0"/>
          <p:cNvSpPr/>
          <p:nvPr/>
        </p:nvSpPr>
        <p:spPr>
          <a:xfrm flipH="1">
            <a:off x="449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0"/>
          <p:cNvSpPr txBox="1"/>
          <p:nvPr>
            <p:ph hasCustomPrompt="1" type="title"/>
          </p:nvPr>
        </p:nvSpPr>
        <p:spPr>
          <a:xfrm>
            <a:off x="404400" y="1824275"/>
            <a:ext cx="83349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8" name="Google Shape;208;p30"/>
          <p:cNvSpPr txBox="1"/>
          <p:nvPr>
            <p:ph idx="1" type="subTitle"/>
          </p:nvPr>
        </p:nvSpPr>
        <p:spPr>
          <a:xfrm>
            <a:off x="1489650" y="282834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CUSTOM_7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1"/>
          <p:cNvSpPr/>
          <p:nvPr/>
        </p:nvSpPr>
        <p:spPr>
          <a:xfrm>
            <a:off x="0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1"/>
          <p:cNvSpPr txBox="1"/>
          <p:nvPr>
            <p:ph hasCustomPrompt="1" type="title"/>
          </p:nvPr>
        </p:nvSpPr>
        <p:spPr>
          <a:xfrm>
            <a:off x="314550" y="8893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13" name="Google Shape;213;p31"/>
          <p:cNvSpPr txBox="1"/>
          <p:nvPr>
            <p:ph idx="1" type="subTitle"/>
          </p:nvPr>
        </p:nvSpPr>
        <p:spPr>
          <a:xfrm>
            <a:off x="1489650" y="15970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4" name="Google Shape;214;p31"/>
          <p:cNvSpPr txBox="1"/>
          <p:nvPr>
            <p:ph hasCustomPrompt="1" idx="2" type="title"/>
          </p:nvPr>
        </p:nvSpPr>
        <p:spPr>
          <a:xfrm>
            <a:off x="314550" y="203690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15" name="Google Shape;215;p31"/>
          <p:cNvSpPr txBox="1"/>
          <p:nvPr>
            <p:ph idx="3" type="subTitle"/>
          </p:nvPr>
        </p:nvSpPr>
        <p:spPr>
          <a:xfrm>
            <a:off x="1489650" y="274460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6" name="Google Shape;216;p31"/>
          <p:cNvSpPr txBox="1"/>
          <p:nvPr>
            <p:ph hasCustomPrompt="1" idx="4" type="title"/>
          </p:nvPr>
        </p:nvSpPr>
        <p:spPr>
          <a:xfrm>
            <a:off x="314550" y="32225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17" name="Google Shape;217;p31"/>
          <p:cNvSpPr txBox="1"/>
          <p:nvPr>
            <p:ph idx="5" type="subTitle"/>
          </p:nvPr>
        </p:nvSpPr>
        <p:spPr>
          <a:xfrm>
            <a:off x="1489650" y="39302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1">
  <p:cSld name="CUSTOM_5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/>
          <p:nvPr/>
        </p:nvSpPr>
        <p:spPr>
          <a:xfrm flipH="1" rot="10800000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2"/>
          <p:cNvSpPr/>
          <p:nvPr/>
        </p:nvSpPr>
        <p:spPr>
          <a:xfrm flipH="1" rot="-5400000">
            <a:off x="4923769" y="9074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2"/>
          <p:cNvSpPr/>
          <p:nvPr/>
        </p:nvSpPr>
        <p:spPr>
          <a:xfrm rot="10800000">
            <a:off x="-54" y="-17727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2"/>
          <p:cNvSpPr/>
          <p:nvPr/>
        </p:nvSpPr>
        <p:spPr>
          <a:xfrm flipH="1">
            <a:off x="519" y="18272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2"/>
          <p:cNvSpPr txBox="1"/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4" name="Google Shape;224;p32"/>
          <p:cNvSpPr txBox="1"/>
          <p:nvPr>
            <p:ph idx="1" type="subTitle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2" type="blank">
  <p:cSld name="BLANK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/>
          <p:nvPr/>
        </p:nvSpPr>
        <p:spPr>
          <a:xfrm rot="10800000">
            <a:off x="-54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3"/>
          <p:cNvSpPr/>
          <p:nvPr/>
        </p:nvSpPr>
        <p:spPr>
          <a:xfrm flipH="1" rot="5400000">
            <a:off x="-919397" y="919911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3"/>
          <p:cNvSpPr/>
          <p:nvPr/>
        </p:nvSpPr>
        <p:spPr>
          <a:xfrm>
            <a:off x="471" y="2564566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3"/>
          <p:cNvSpPr txBox="1"/>
          <p:nvPr>
            <p:ph type="ctrTitle"/>
          </p:nvPr>
        </p:nvSpPr>
        <p:spPr>
          <a:xfrm>
            <a:off x="5840857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0" name="Google Shape;230;p33"/>
          <p:cNvSpPr txBox="1"/>
          <p:nvPr>
            <p:ph idx="1" type="subTitle"/>
          </p:nvPr>
        </p:nvSpPr>
        <p:spPr>
          <a:xfrm>
            <a:off x="5926657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1" name="Google Shape;231;p33"/>
          <p:cNvSpPr/>
          <p:nvPr/>
        </p:nvSpPr>
        <p:spPr>
          <a:xfrm flipH="1" rot="10800000">
            <a:off x="4003844" y="94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CUSTOM_8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4"/>
          <p:cNvSpPr txBox="1"/>
          <p:nvPr>
            <p:ph type="ctrTitle"/>
          </p:nvPr>
        </p:nvSpPr>
        <p:spPr>
          <a:xfrm>
            <a:off x="1029374" y="892950"/>
            <a:ext cx="20619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" type="subTitle"/>
          </p:nvPr>
        </p:nvSpPr>
        <p:spPr>
          <a:xfrm>
            <a:off x="1029375" y="2982500"/>
            <a:ext cx="23997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">
  <p:cSld name="CUSTOM_10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/>
          <p:nvPr/>
        </p:nvSpPr>
        <p:spPr>
          <a:xfrm>
            <a:off x="-100" y="275"/>
            <a:ext cx="9144000" cy="5143500"/>
          </a:xfrm>
          <a:prstGeom prst="rect">
            <a:avLst/>
          </a:prstGeom>
          <a:solidFill>
            <a:srgbClr val="9C1B40">
              <a:alpha val="2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">
  <p:cSld name="CUSTOM_3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7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7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7"/>
          <p:cNvSpPr txBox="1"/>
          <p:nvPr>
            <p:ph type="ctrTitle"/>
          </p:nvPr>
        </p:nvSpPr>
        <p:spPr>
          <a:xfrm>
            <a:off x="2391521" y="1063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5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type="ctrTitle"/>
          </p:nvPr>
        </p:nvSpPr>
        <p:spPr>
          <a:xfrm>
            <a:off x="2627850" y="49700"/>
            <a:ext cx="3888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Hello there!</a:t>
            </a:r>
            <a:endParaRPr sz="3800"/>
          </a:p>
        </p:txBody>
      </p:sp>
      <p:sp>
        <p:nvSpPr>
          <p:cNvPr id="250" name="Google Shape;250;p38"/>
          <p:cNvSpPr txBox="1"/>
          <p:nvPr/>
        </p:nvSpPr>
        <p:spPr>
          <a:xfrm>
            <a:off x="247625" y="1153225"/>
            <a:ext cx="5178000" cy="38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Welcome back! Thank you all so so much for joining us for our second-to-last CompSci meeting of 2020! Can you believe it? Just one more week and then we will all have a nice, long winter break. Anyway, here is your quick </a:t>
            </a:r>
            <a:r>
              <a:rPr lang="en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warm up</a:t>
            </a:r>
            <a:r>
              <a:rPr lang="en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for today!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u="sng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b="1" lang="en" u="sng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Your Task:</a:t>
            </a:r>
            <a:endParaRPr b="1" u="sng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"/>
              <a:buChar char="●"/>
            </a:pPr>
            <a:r>
              <a:rPr lang="en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Today we will be taking a quick break from the projects and going over the random module, which many of you have seen in your projects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 Regular"/>
              <a:buChar char="●"/>
            </a:pPr>
            <a:r>
              <a:rPr lang="en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 </a:t>
            </a:r>
            <a:r>
              <a:rPr b="1"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randint()</a:t>
            </a:r>
            <a:r>
              <a:rPr lang="en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function returns a random number between two numbers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 Regular"/>
              <a:buChar char="○"/>
            </a:pPr>
            <a:r>
              <a:rPr lang="en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Using this, create a list with a set number of questions (you can choose!), and then choose a random question and ask the user for their input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 Regular"/>
              <a:buChar char="○"/>
            </a:pPr>
            <a:r>
              <a:rPr lang="en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That’s it! You don’t have to do anything with that input (however, we encourage you to think of things to do with it and try it!)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pic>
        <p:nvPicPr>
          <p:cNvPr id="251" name="Google Shape;25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9075" y="1104875"/>
            <a:ext cx="3379925" cy="1789375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2" name="Google Shape;252;p38"/>
          <p:cNvPicPr preferRelativeResize="0"/>
          <p:nvPr/>
        </p:nvPicPr>
        <p:blipFill rotWithShape="1">
          <a:blip r:embed="rId4">
            <a:alphaModFix/>
          </a:blip>
          <a:srcRect b="9395" l="0" r="0" t="0"/>
          <a:stretch/>
        </p:blipFill>
        <p:spPr>
          <a:xfrm>
            <a:off x="6313750" y="3099925"/>
            <a:ext cx="1887325" cy="1881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Waves by Slidesgo">
  <a:themeElements>
    <a:clrScheme name="Simple Light">
      <a:dk1>
        <a:srgbClr val="242637"/>
      </a:dk1>
      <a:lt1>
        <a:srgbClr val="FFFFFF"/>
      </a:lt1>
      <a:dk2>
        <a:srgbClr val="242637"/>
      </a:dk2>
      <a:lt2>
        <a:srgbClr val="FFFFFF"/>
      </a:lt2>
      <a:accent1>
        <a:srgbClr val="33364F"/>
      </a:accent1>
      <a:accent2>
        <a:srgbClr val="9C1B40"/>
      </a:accent2>
      <a:accent3>
        <a:srgbClr val="999999"/>
      </a:accent3>
      <a:accent4>
        <a:srgbClr val="242637"/>
      </a:accent4>
      <a:accent5>
        <a:srgbClr val="242637"/>
      </a:accent5>
      <a:accent6>
        <a:srgbClr val="242637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